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0275f6ef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0275f6ef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0275f6ef7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0275f6ef7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0275f6ef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0275f6ef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0275f6ef7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0275f6ef7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0275f6ef7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0275f6ef7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0275f6ef7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0275f6ef7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0275f6ef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0275f6ef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0275f6ef7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0275f6ef7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0275f6ef7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0275f6ef7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0275f6ef7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0275f6ef7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0275f6e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0275f6e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0275f6ef7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0275f6ef7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0275f6e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0275f6e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0275f6ef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0275f6ef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0275f6ef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0275f6ef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0275f6ef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0275f6ef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0275f6ef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0275f6ef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0275f6ef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0275f6ef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0275f6ef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0275f6ef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353535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20.jpg"/><Relationship Id="rId5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21.jpg"/><Relationship Id="rId5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7.jpg"/><Relationship Id="rId5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29.jpg"/><Relationship Id="rId5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 350 Ford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Inspection</a:t>
            </a:r>
            <a:endParaRPr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Peaslee Tech Vehicle</a:t>
            </a:r>
            <a:endParaRPr b="1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ctrTitle"/>
          </p:nvPr>
        </p:nvSpPr>
        <p:spPr>
          <a:xfrm>
            <a:off x="2371725" y="630225"/>
            <a:ext cx="3794400" cy="10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WHEELS</a:t>
            </a:r>
            <a:endParaRPr/>
          </a:p>
        </p:txBody>
      </p:sp>
      <p:sp>
        <p:nvSpPr>
          <p:cNvPr id="141" name="Google Shape;141;p2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500" y="1746600"/>
            <a:ext cx="2200239" cy="293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2025" y="1704525"/>
            <a:ext cx="2200239" cy="293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8550" y="1606225"/>
            <a:ext cx="2200239" cy="2933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Side View</a:t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1675" y="1766625"/>
            <a:ext cx="2066926" cy="275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 Side View</a:t>
            </a:r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 b="19395" l="2837" r="22307" t="-13504"/>
          <a:stretch/>
        </p:blipFill>
        <p:spPr>
          <a:xfrm>
            <a:off x="1793775" y="905250"/>
            <a:ext cx="5133573" cy="400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Suspension</a:t>
            </a:r>
            <a:endParaRPr/>
          </a:p>
        </p:txBody>
      </p:sp>
      <p:sp>
        <p:nvSpPr>
          <p:cNvPr id="162" name="Google Shape;162;p25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875" y="1966000"/>
            <a:ext cx="2066926" cy="275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4">
            <a:alphaModFix/>
          </a:blip>
          <a:srcRect b="34684" l="0" r="5383" t="8863"/>
          <a:stretch/>
        </p:blipFill>
        <p:spPr>
          <a:xfrm>
            <a:off x="2278800" y="1905550"/>
            <a:ext cx="3282697" cy="281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5">
            <a:alphaModFix/>
          </a:blip>
          <a:srcRect b="21197" l="0" r="0" t="0"/>
          <a:stretch/>
        </p:blipFill>
        <p:spPr>
          <a:xfrm>
            <a:off x="5561500" y="1553100"/>
            <a:ext cx="3310126" cy="3227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 Shaft</a:t>
            </a:r>
            <a:endParaRPr/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" y="1724250"/>
            <a:ext cx="2066926" cy="275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 rotWithShape="1">
          <a:blip r:embed="rId4">
            <a:alphaModFix/>
          </a:blip>
          <a:srcRect b="8577" l="0" r="0" t="22026"/>
          <a:stretch/>
        </p:blipFill>
        <p:spPr>
          <a:xfrm>
            <a:off x="3876450" y="1593438"/>
            <a:ext cx="3857626" cy="3017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ctrTitle"/>
          </p:nvPr>
        </p:nvSpPr>
        <p:spPr>
          <a:xfrm>
            <a:off x="2371725" y="441150"/>
            <a:ext cx="6331500" cy="7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Of Bed</a:t>
            </a:r>
            <a:endParaRPr/>
          </a:p>
        </p:txBody>
      </p:sp>
      <p:sp>
        <p:nvSpPr>
          <p:cNvPr id="178" name="Google Shape;178;p27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3">
            <a:alphaModFix/>
          </a:blip>
          <a:srcRect b="11111" l="0" r="0" t="0"/>
          <a:stretch/>
        </p:blipFill>
        <p:spPr>
          <a:xfrm>
            <a:off x="1328975" y="1343525"/>
            <a:ext cx="6217923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ctrTitle"/>
          </p:nvPr>
        </p:nvSpPr>
        <p:spPr>
          <a:xfrm>
            <a:off x="2371725" y="370975"/>
            <a:ext cx="6331500" cy="8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 Area</a:t>
            </a:r>
            <a:endParaRPr/>
          </a:p>
        </p:txBody>
      </p:sp>
      <p:sp>
        <p:nvSpPr>
          <p:cNvPr id="185" name="Google Shape;185;p28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75" y="1233250"/>
            <a:ext cx="4754883" cy="340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583" y="1672163"/>
            <a:ext cx="2816353" cy="2523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ctrTitle"/>
          </p:nvPr>
        </p:nvSpPr>
        <p:spPr>
          <a:xfrm>
            <a:off x="2371725" y="310825"/>
            <a:ext cx="6331500" cy="8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 Area #2</a:t>
            </a:r>
            <a:endParaRPr/>
          </a:p>
        </p:txBody>
      </p:sp>
      <p:sp>
        <p:nvSpPr>
          <p:cNvPr id="193" name="Google Shape;193;p29"/>
          <p:cNvSpPr txBox="1"/>
          <p:nvPr>
            <p:ph idx="1" type="subTitle"/>
          </p:nvPr>
        </p:nvSpPr>
        <p:spPr>
          <a:xfrm>
            <a:off x="2390267" y="3238450"/>
            <a:ext cx="6331500" cy="8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600" y="1273349"/>
            <a:ext cx="6857999" cy="380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 #3</a:t>
            </a: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 rotWithShape="1">
          <a:blip r:embed="rId3">
            <a:alphaModFix/>
          </a:blip>
          <a:srcRect b="13269" l="11514" r="5587" t="0"/>
          <a:stretch/>
        </p:blipFill>
        <p:spPr>
          <a:xfrm>
            <a:off x="2145650" y="1539050"/>
            <a:ext cx="4965192" cy="323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 Extinguisher</a:t>
            </a:r>
            <a:endParaRPr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538" y="1616250"/>
            <a:ext cx="2066926" cy="275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 View</a:t>
            </a:r>
            <a:endParaRPr/>
          </a:p>
        </p:txBody>
      </p:sp>
      <p:sp>
        <p:nvSpPr>
          <p:cNvPr id="79" name="Google Shape;79;p14"/>
          <p:cNvSpPr txBox="1"/>
          <p:nvPr>
            <p:ph idx="1" type="subTitle"/>
          </p:nvPr>
        </p:nvSpPr>
        <p:spPr>
          <a:xfrm>
            <a:off x="2390275" y="1823875"/>
            <a:ext cx="6331500" cy="285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2175" y="1608225"/>
            <a:ext cx="5171476" cy="339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Trailer Unit</a:t>
            </a:r>
            <a:endParaRPr/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3">
            <a:alphaModFix/>
          </a:blip>
          <a:srcRect b="29241" l="0" r="9649" t="26506"/>
          <a:stretch/>
        </p:blipFill>
        <p:spPr>
          <a:xfrm>
            <a:off x="1253300" y="1564100"/>
            <a:ext cx="6196275" cy="227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View</a:t>
            </a:r>
            <a:endParaRPr/>
          </a:p>
        </p:txBody>
      </p:sp>
      <p:sp>
        <p:nvSpPr>
          <p:cNvPr id="86" name="Google Shape;86;p15"/>
          <p:cNvSpPr txBox="1"/>
          <p:nvPr>
            <p:ph idx="1" type="subTitle"/>
          </p:nvPr>
        </p:nvSpPr>
        <p:spPr>
          <a:xfrm>
            <a:off x="2390275" y="1578800"/>
            <a:ext cx="6331500" cy="314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475" y="1413700"/>
            <a:ext cx="6309361" cy="3584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ctrTitle"/>
          </p:nvPr>
        </p:nvSpPr>
        <p:spPr>
          <a:xfrm>
            <a:off x="2371725" y="630225"/>
            <a:ext cx="63315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Left / Back</a:t>
            </a:r>
            <a:endParaRPr/>
          </a:p>
        </p:txBody>
      </p:sp>
      <p:sp>
        <p:nvSpPr>
          <p:cNvPr id="93" name="Google Shape;93;p16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8176" y="1576150"/>
            <a:ext cx="3912027" cy="296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Right /Back</a:t>
            </a:r>
            <a:endParaRPr/>
          </a:p>
        </p:txBody>
      </p:sp>
      <p:sp>
        <p:nvSpPr>
          <p:cNvPr id="100" name="Google Shape;100;p17"/>
          <p:cNvSpPr txBox="1"/>
          <p:nvPr>
            <p:ph idx="1" type="subTitle"/>
          </p:nvPr>
        </p:nvSpPr>
        <p:spPr>
          <a:xfrm>
            <a:off x="2390275" y="1965150"/>
            <a:ext cx="6331500" cy="251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750" y="1965150"/>
            <a:ext cx="2157984" cy="275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b="34015" l="0" r="0" t="0"/>
          <a:stretch/>
        </p:blipFill>
        <p:spPr>
          <a:xfrm>
            <a:off x="3739825" y="2049700"/>
            <a:ext cx="4553723" cy="258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ctrTitle"/>
          </p:nvPr>
        </p:nvSpPr>
        <p:spPr>
          <a:xfrm>
            <a:off x="2371725" y="461200"/>
            <a:ext cx="6331500" cy="8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Carriage</a:t>
            </a:r>
            <a:endParaRPr/>
          </a:p>
        </p:txBody>
      </p:sp>
      <p:sp>
        <p:nvSpPr>
          <p:cNvPr id="108" name="Google Shape;108;p18"/>
          <p:cNvSpPr txBox="1"/>
          <p:nvPr>
            <p:ph idx="1" type="subTitle"/>
          </p:nvPr>
        </p:nvSpPr>
        <p:spPr>
          <a:xfrm>
            <a:off x="7198900" y="1834825"/>
            <a:ext cx="1522800" cy="264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75" y="1576125"/>
            <a:ext cx="2066926" cy="275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4">
            <a:alphaModFix/>
          </a:blip>
          <a:srcRect b="12304" l="0" r="0" t="-8430"/>
          <a:stretch/>
        </p:blipFill>
        <p:spPr>
          <a:xfrm>
            <a:off x="2371725" y="1172300"/>
            <a:ext cx="3857626" cy="34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5">
            <a:alphaModFix/>
          </a:blip>
          <a:srcRect b="7715" l="6010" r="-6010" t="0"/>
          <a:stretch/>
        </p:blipFill>
        <p:spPr>
          <a:xfrm>
            <a:off x="6322850" y="1373600"/>
            <a:ext cx="2670025" cy="356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ctrTitle"/>
          </p:nvPr>
        </p:nvSpPr>
        <p:spPr>
          <a:xfrm>
            <a:off x="2371725" y="630225"/>
            <a:ext cx="6331500" cy="9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Front Right</a:t>
            </a: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1525" y="1486025"/>
            <a:ext cx="2816352" cy="323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ctrTitle"/>
          </p:nvPr>
        </p:nvSpPr>
        <p:spPr>
          <a:xfrm>
            <a:off x="2371725" y="250650"/>
            <a:ext cx="6331500" cy="10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Left Front</a:t>
            </a:r>
            <a:endParaRPr/>
          </a:p>
        </p:txBody>
      </p:sp>
      <p:sp>
        <p:nvSpPr>
          <p:cNvPr id="123" name="Google Shape;123;p20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50" y="1173075"/>
            <a:ext cx="2157984" cy="33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2663" y="1173075"/>
            <a:ext cx="3218688" cy="368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1338" y="1259675"/>
            <a:ext cx="3218688" cy="3685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Front</a:t>
            </a:r>
            <a:endParaRPr/>
          </a:p>
        </p:txBody>
      </p:sp>
      <p:sp>
        <p:nvSpPr>
          <p:cNvPr id="132" name="Google Shape;132;p21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600" y="2227850"/>
            <a:ext cx="2066926" cy="275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 b="0" l="0" r="0" t="18910"/>
          <a:stretch/>
        </p:blipFill>
        <p:spPr>
          <a:xfrm>
            <a:off x="2562975" y="1728475"/>
            <a:ext cx="3584448" cy="325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5">
            <a:alphaModFix/>
          </a:blip>
          <a:srcRect b="16280" l="-11250" r="11249" t="-10115"/>
          <a:stretch/>
        </p:blipFill>
        <p:spPr>
          <a:xfrm>
            <a:off x="6206050" y="1684425"/>
            <a:ext cx="2852928" cy="325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