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23"/>
  </p:notesMasterIdLst>
  <p:sldIdLst>
    <p:sldId id="256" r:id="rId2"/>
    <p:sldId id="338" r:id="rId3"/>
    <p:sldId id="257" r:id="rId4"/>
    <p:sldId id="318" r:id="rId5"/>
    <p:sldId id="320" r:id="rId6"/>
    <p:sldId id="335" r:id="rId7"/>
    <p:sldId id="322" r:id="rId8"/>
    <p:sldId id="325" r:id="rId9"/>
    <p:sldId id="326" r:id="rId10"/>
    <p:sldId id="331" r:id="rId11"/>
    <p:sldId id="324" r:id="rId12"/>
    <p:sldId id="328" r:id="rId13"/>
    <p:sldId id="329" r:id="rId14"/>
    <p:sldId id="327" r:id="rId15"/>
    <p:sldId id="330" r:id="rId16"/>
    <p:sldId id="336" r:id="rId17"/>
    <p:sldId id="337" r:id="rId18"/>
    <p:sldId id="332" r:id="rId19"/>
    <p:sldId id="333" r:id="rId20"/>
    <p:sldId id="334" r:id="rId21"/>
    <p:sldId id="266" r:id="rId22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686"/>
    <a:srgbClr val="2A6BA6"/>
    <a:srgbClr val="223E29"/>
    <a:srgbClr val="2C451B"/>
    <a:srgbClr val="DF6613"/>
    <a:srgbClr val="A2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96206" autoAdjust="0"/>
  </p:normalViewPr>
  <p:slideViewPr>
    <p:cSldViewPr snapToGrid="0" snapToObjects="1">
      <p:cViewPr varScale="1">
        <p:scale>
          <a:sx n="49" d="100"/>
          <a:sy n="49" d="100"/>
        </p:scale>
        <p:origin x="867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2A7419C-D17B-A14E-9793-B4884FAC766C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522EE4A-CB2B-4541-B901-A6BB56632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9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6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7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6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8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7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8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5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4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1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260" y="-702024"/>
            <a:ext cx="13274211" cy="85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0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13591-15DC-4243-92A0-A8733A0659B1}"/>
              </a:ext>
            </a:extLst>
          </p:cNvPr>
          <p:cNvSpPr txBox="1"/>
          <p:nvPr/>
        </p:nvSpPr>
        <p:spPr>
          <a:xfrm>
            <a:off x="1700061" y="2682240"/>
            <a:ext cx="90828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/>
              <a:t>Industrial Maintenance </a:t>
            </a:r>
          </a:p>
          <a:p>
            <a:pPr algn="ctr"/>
            <a:r>
              <a:rPr lang="en-US" sz="7200" dirty="0"/>
              <a:t>Laboratory</a:t>
            </a:r>
          </a:p>
        </p:txBody>
      </p:sp>
    </p:spTree>
    <p:extLst>
      <p:ext uri="{BB962C8B-B14F-4D97-AF65-F5344CB8AC3E}">
        <p14:creationId xmlns:p14="http://schemas.microsoft.com/office/powerpoint/2010/main" val="3791465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6" name="Picture 5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C9251FEF-1E8C-48B6-80D9-8649C2599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030" y="2178262"/>
            <a:ext cx="6495250" cy="36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4E313D-6D55-4F49-A611-77D20F2E5B13}"/>
              </a:ext>
            </a:extLst>
          </p:cNvPr>
          <p:cNvSpPr txBox="1"/>
          <p:nvPr/>
        </p:nvSpPr>
        <p:spPr>
          <a:xfrm>
            <a:off x="1513266" y="2905780"/>
            <a:ext cx="10109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Machining Laboratory</a:t>
            </a:r>
          </a:p>
        </p:txBody>
      </p:sp>
    </p:spTree>
    <p:extLst>
      <p:ext uri="{BB962C8B-B14F-4D97-AF65-F5344CB8AC3E}">
        <p14:creationId xmlns:p14="http://schemas.microsoft.com/office/powerpoint/2010/main" val="308151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0A-E43D-48B1-A3FD-48D0239E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indoor, man, floor, person&#10;&#10;Description generated with very high confidence">
            <a:extLst>
              <a:ext uri="{FF2B5EF4-FFF2-40B4-BE49-F238E27FC236}">
                <a16:creationId xmlns:a16="http://schemas.microsoft.com/office/drawing/2014/main" id="{04E59874-DC50-4576-B5AA-43C711D0A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3520" y="2118360"/>
            <a:ext cx="6319520" cy="473964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42E96-7258-41F8-8803-47AD62ADE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7322"/>
            <a:ext cx="3113314" cy="124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44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4E313D-6D55-4F49-A611-77D20F2E5B13}"/>
              </a:ext>
            </a:extLst>
          </p:cNvPr>
          <p:cNvSpPr txBox="1"/>
          <p:nvPr/>
        </p:nvSpPr>
        <p:spPr>
          <a:xfrm>
            <a:off x="1513266" y="2905780"/>
            <a:ext cx="10109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Lawrence New Car Dealers Laboratory</a:t>
            </a:r>
          </a:p>
        </p:txBody>
      </p:sp>
    </p:spTree>
    <p:extLst>
      <p:ext uri="{BB962C8B-B14F-4D97-AF65-F5344CB8AC3E}">
        <p14:creationId xmlns:p14="http://schemas.microsoft.com/office/powerpoint/2010/main" val="62045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6" name="Picture 5" descr="A picture containing building, indoor, ground, floor&#10;&#10;Description generated with very high confidence">
            <a:extLst>
              <a:ext uri="{FF2B5EF4-FFF2-40B4-BE49-F238E27FC236}">
                <a16:creationId xmlns:a16="http://schemas.microsoft.com/office/drawing/2014/main" id="{2FF3882A-7C27-43FF-9924-C6F70616B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720" y="1648659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4E313D-6D55-4F49-A611-77D20F2E5B13}"/>
              </a:ext>
            </a:extLst>
          </p:cNvPr>
          <p:cNvSpPr txBox="1"/>
          <p:nvPr/>
        </p:nvSpPr>
        <p:spPr>
          <a:xfrm>
            <a:off x="1513266" y="2905780"/>
            <a:ext cx="10109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Welding Laboratory</a:t>
            </a:r>
          </a:p>
        </p:txBody>
      </p:sp>
    </p:spTree>
    <p:extLst>
      <p:ext uri="{BB962C8B-B14F-4D97-AF65-F5344CB8AC3E}">
        <p14:creationId xmlns:p14="http://schemas.microsoft.com/office/powerpoint/2010/main" val="4238341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4F1C02-FC2C-46B6-BD79-D7A16C16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62" y="2152186"/>
            <a:ext cx="7479374" cy="404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947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4E313D-6D55-4F49-A611-77D20F2E5B13}"/>
              </a:ext>
            </a:extLst>
          </p:cNvPr>
          <p:cNvSpPr txBox="1"/>
          <p:nvPr/>
        </p:nvSpPr>
        <p:spPr>
          <a:xfrm>
            <a:off x="1513266" y="2905780"/>
            <a:ext cx="10109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Networking and Computing Laboratories</a:t>
            </a:r>
          </a:p>
        </p:txBody>
      </p:sp>
    </p:spTree>
    <p:extLst>
      <p:ext uri="{BB962C8B-B14F-4D97-AF65-F5344CB8AC3E}">
        <p14:creationId xmlns:p14="http://schemas.microsoft.com/office/powerpoint/2010/main" val="308233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8" name="Picture 7" descr="A desk with a computer&#10;&#10;Description generated with very high confidence">
            <a:extLst>
              <a:ext uri="{FF2B5EF4-FFF2-40B4-BE49-F238E27FC236}">
                <a16:creationId xmlns:a16="http://schemas.microsoft.com/office/drawing/2014/main" id="{6E71C5A1-5D5D-4582-A718-15027980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973" y="1819275"/>
            <a:ext cx="682046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4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5582"/>
            <a:ext cx="1219200" cy="1219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0640" y="1737360"/>
            <a:ext cx="9804400" cy="4998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85E6190-967E-4CF1-8712-5AA10CA7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240" y="1846118"/>
            <a:ext cx="8331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40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438C1-3489-4CED-B378-B30DE62B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041" y="1990650"/>
            <a:ext cx="7324910" cy="39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40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1287537"/>
            <a:ext cx="3425957" cy="428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8829" y="2398503"/>
            <a:ext cx="7161017" cy="206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Kevin W. Kelley, Ph.D.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Kevin.kelley@peasleetech.org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(785) 856-1801</a:t>
            </a:r>
          </a:p>
        </p:txBody>
      </p:sp>
    </p:spTree>
    <p:extLst>
      <p:ext uri="{BB962C8B-B14F-4D97-AF65-F5344CB8AC3E}">
        <p14:creationId xmlns:p14="http://schemas.microsoft.com/office/powerpoint/2010/main" val="1815326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6523" y="392028"/>
            <a:ext cx="674473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ea typeface="Times New Roman" charset="0"/>
                <a:cs typeface="Times New Roman" charset="0"/>
              </a:rPr>
              <a:t>Mission</a:t>
            </a:r>
          </a:p>
          <a:p>
            <a:pPr algn="ctr"/>
            <a:r>
              <a:rPr lang="en-US" sz="2400" dirty="0">
                <a:ea typeface="Times New Roman" charset="0"/>
                <a:cs typeface="Times New Roman" charset="0"/>
              </a:rPr>
              <a:t> </a:t>
            </a:r>
            <a:r>
              <a:rPr lang="en-US" sz="3200" dirty="0">
                <a:ea typeface="Times New Roman" charset="0"/>
                <a:cs typeface="Times New Roman" charset="0"/>
              </a:rPr>
              <a:t>We are a catalyst for economic growth 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providing technical training to a 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diverse community of learners to meet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the current and emerging needs of our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communities and employers.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409" y="3815948"/>
            <a:ext cx="56850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ea typeface="Times New Roman" charset="0"/>
                <a:cs typeface="Times New Roman" charset="0"/>
              </a:rPr>
              <a:t>Vision</a:t>
            </a:r>
          </a:p>
          <a:p>
            <a:pPr algn="ctr"/>
            <a:r>
              <a:rPr lang="en-US" sz="2400" dirty="0">
                <a:ea typeface="Times New Roman" charset="0"/>
                <a:cs typeface="Times New Roman" charset="0"/>
              </a:rPr>
              <a:t> </a:t>
            </a:r>
            <a:r>
              <a:rPr lang="en-US" sz="3200" dirty="0">
                <a:ea typeface="Times New Roman" charset="0"/>
                <a:cs typeface="Times New Roman" charset="0"/>
              </a:rPr>
              <a:t>We envision a community with a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technically skilled workforce that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fosters retention, expansion, and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attraction of business.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7428" y="3815948"/>
            <a:ext cx="6227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ea typeface="Times New Roman" charset="0"/>
                <a:cs typeface="Times New Roman" charset="0"/>
              </a:rPr>
              <a:t>Values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We value empowering diverse individuals, collaborating 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across the community, </a:t>
            </a:r>
          </a:p>
          <a:p>
            <a:pPr algn="ctr"/>
            <a:r>
              <a:rPr lang="en-US" sz="3200" dirty="0">
                <a:ea typeface="Times New Roman" charset="0"/>
                <a:cs typeface="Times New Roman" charset="0"/>
              </a:rPr>
              <a:t>and cultivating innovation and entrepreneurship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latin typeface="Futura-Book" charset="0"/>
                <a:ea typeface="Futura-Book" charset="0"/>
                <a:cs typeface="Futura-Book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58" y="639877"/>
            <a:ext cx="6385422" cy="27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5582"/>
            <a:ext cx="1219200" cy="1219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0640" y="1737360"/>
            <a:ext cx="9804400" cy="499872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9400" dirty="0"/>
              <a:t>NEW PROGRAMS IN 2017</a:t>
            </a:r>
          </a:p>
          <a:p>
            <a:pPr marL="457200" lvl="1" indent="0">
              <a:buNone/>
            </a:pPr>
            <a:endParaRPr lang="en-US" sz="1050" dirty="0"/>
          </a:p>
          <a:p>
            <a:r>
              <a:rPr lang="en-US" sz="4400" dirty="0"/>
              <a:t>AUTO DRIVERS TRAINING</a:t>
            </a:r>
          </a:p>
          <a:p>
            <a:r>
              <a:rPr lang="en-US" sz="4400" dirty="0"/>
              <a:t>CISCO CCNA Routing and Switching</a:t>
            </a:r>
          </a:p>
          <a:p>
            <a:r>
              <a:rPr lang="en-US" sz="4400" dirty="0"/>
              <a:t>PROFESSIONAL DRIVING</a:t>
            </a:r>
          </a:p>
          <a:p>
            <a:r>
              <a:rPr lang="en-US" sz="4400" dirty="0"/>
              <a:t>INTRODUCTION TO MANUFACTURING</a:t>
            </a:r>
          </a:p>
          <a:p>
            <a:r>
              <a:rPr lang="en-US" sz="4400" dirty="0"/>
              <a:t>OSHA TRAINING</a:t>
            </a:r>
          </a:p>
          <a:p>
            <a:r>
              <a:rPr lang="en-US" sz="4400" dirty="0"/>
              <a:t>PHARMACY TECHNICIAN</a:t>
            </a:r>
          </a:p>
          <a:p>
            <a:r>
              <a:rPr lang="en-US" sz="4400" dirty="0"/>
              <a:t>INDUSTRIAL MAINTENANCE MECHANIC APPRENTICESHIP</a:t>
            </a:r>
          </a:p>
          <a:p>
            <a:pPr marL="0" indent="0">
              <a:buNone/>
            </a:pPr>
            <a:r>
              <a:rPr lang="en-US" sz="3400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0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5582"/>
            <a:ext cx="1219200" cy="1219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4720" y="2255520"/>
            <a:ext cx="9723120" cy="43738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7000" dirty="0"/>
              <a:t>NEW PROGRAMS IN 2018</a:t>
            </a:r>
          </a:p>
          <a:p>
            <a:pPr marL="457200" lvl="1" indent="0">
              <a:buNone/>
            </a:pPr>
            <a:endParaRPr lang="en-US" sz="1050" dirty="0"/>
          </a:p>
          <a:p>
            <a:r>
              <a:rPr lang="en-US" sz="3400" dirty="0"/>
              <a:t>Facilities Maintenance Apprenticeship (multi-family)</a:t>
            </a:r>
          </a:p>
          <a:p>
            <a:r>
              <a:rPr lang="en-US" sz="3400" dirty="0"/>
              <a:t>Residential Electrician Apprenticeship</a:t>
            </a:r>
          </a:p>
          <a:p>
            <a:r>
              <a:rPr lang="en-US" sz="3400" dirty="0"/>
              <a:t>Residential Plumber Apprenticeship</a:t>
            </a:r>
          </a:p>
          <a:p>
            <a:r>
              <a:rPr lang="en-US" sz="3400" dirty="0"/>
              <a:t>Carpentry</a:t>
            </a:r>
          </a:p>
          <a:p>
            <a:r>
              <a:rPr lang="en-US" sz="3400" dirty="0"/>
              <a:t>Certified Voice Writer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6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5582"/>
            <a:ext cx="1219200" cy="1219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4441" y="1772816"/>
            <a:ext cx="9983755" cy="475960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7000" dirty="0"/>
              <a:t>NEW PROGRAMS IN 2019</a:t>
            </a:r>
          </a:p>
          <a:p>
            <a:pPr marL="457200" lvl="1" indent="0">
              <a:buNone/>
            </a:pPr>
            <a:endParaRPr lang="en-US" sz="1050" dirty="0"/>
          </a:p>
          <a:p>
            <a:r>
              <a:rPr lang="en-US" sz="3400" dirty="0"/>
              <a:t>Facilities Maintenance Apprenticeship\Open Enrollment (commercial)</a:t>
            </a:r>
          </a:p>
          <a:p>
            <a:r>
              <a:rPr lang="en-US" sz="3400" dirty="0"/>
              <a:t>Sterile Processing Apprenticeship</a:t>
            </a:r>
          </a:p>
          <a:p>
            <a:r>
              <a:rPr lang="en-US" sz="3400" dirty="0"/>
              <a:t>Medical Assistant Apprenticeship</a:t>
            </a:r>
          </a:p>
          <a:p>
            <a:r>
              <a:rPr lang="en-US" sz="3400" dirty="0"/>
              <a:t>Dental Assistant Apprenticeship</a:t>
            </a:r>
          </a:p>
          <a:p>
            <a:r>
              <a:rPr lang="en-US" sz="3400" dirty="0"/>
              <a:t>Computer Networking Apprenticeship</a:t>
            </a:r>
          </a:p>
          <a:p>
            <a:r>
              <a:rPr lang="en-US" sz="3400" dirty="0"/>
              <a:t>Residential HVAC Apprenticeship/Open Enrollment</a:t>
            </a:r>
          </a:p>
          <a:p>
            <a:r>
              <a:rPr lang="en-US" sz="3400" dirty="0"/>
              <a:t>Auto Repair Technician Apprenticeship/Open Enrollment</a:t>
            </a:r>
          </a:p>
          <a:p>
            <a:r>
              <a:rPr lang="en-US" sz="3400" dirty="0"/>
              <a:t>Auto Body Repair Technician Apprenticeship/Open Enrollment</a:t>
            </a:r>
          </a:p>
          <a:p>
            <a:r>
              <a:rPr lang="en-US" sz="3400" dirty="0"/>
              <a:t>Welding (NCCC)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6320CB7-F581-433B-9E68-0F686620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36" y="1552233"/>
            <a:ext cx="6401928" cy="483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819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1CA0AD4-DCFD-4564-8A25-3C5E93F8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37" y="1755202"/>
            <a:ext cx="5828725" cy="437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16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265" y="1995382"/>
            <a:ext cx="10002743" cy="4715691"/>
          </a:xfrm>
        </p:spPr>
        <p:txBody>
          <a:bodyPr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" y="304437"/>
            <a:ext cx="3113314" cy="1247796"/>
          </a:xfrm>
          <a:prstGeom prst="rect">
            <a:avLst/>
          </a:prstGeom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07E77A9D-3DB5-494C-A133-BABFC7F8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15" y="1995382"/>
            <a:ext cx="5610824" cy="423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063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9913</TotalTime>
  <Words>202</Words>
  <Application>Microsoft Office PowerPoint</Application>
  <PresentationFormat>Widescreen</PresentationFormat>
  <Paragraphs>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Futura-Book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Diepenbrock</dc:creator>
  <cp:lastModifiedBy>Kevin Kelley</cp:lastModifiedBy>
  <cp:revision>127</cp:revision>
  <cp:lastPrinted>2018-02-20T15:45:33Z</cp:lastPrinted>
  <dcterms:created xsi:type="dcterms:W3CDTF">2016-09-01T14:53:25Z</dcterms:created>
  <dcterms:modified xsi:type="dcterms:W3CDTF">2019-09-26T19:37:42Z</dcterms:modified>
</cp:coreProperties>
</file>